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2814" y="-4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AFC9-BFE4-4D41-8FAC-A4DCCB57585D}" type="datetimeFigureOut">
              <a:rPr lang="it-IT" smtClean="0"/>
              <a:pPr/>
              <a:t>07/04/2012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E2F-481D-40CA-915E-6364AD613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/>
          <p:nvPr/>
        </p:nvSpPr>
        <p:spPr>
          <a:xfrm>
            <a:off x="-23936" y="12305456"/>
            <a:ext cx="9625136" cy="510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601200" cy="6401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112" y="936948"/>
            <a:ext cx="8784976" cy="2223492"/>
          </a:xfrm>
        </p:spPr>
        <p:txBody>
          <a:bodyPr>
            <a:noAutofit/>
          </a:bodyPr>
          <a:lstStyle/>
          <a:p>
            <a:r>
              <a:rPr lang="it-IT" sz="6000" dirty="0" smtClean="0">
                <a:solidFill>
                  <a:srgbClr val="002060"/>
                </a:solidFill>
                <a:latin typeface="Palatino Linotype" pitchFamily="18" charset="0"/>
              </a:rPr>
              <a:t>Ricerche a confronto III</a:t>
            </a:r>
            <a:br>
              <a:rPr lang="it-IT" sz="6000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it-IT" sz="3200" dirty="0" smtClean="0">
                <a:solidFill>
                  <a:srgbClr val="002060"/>
                </a:solidFill>
                <a:latin typeface="Palatino Linotype" pitchFamily="18" charset="0"/>
              </a:rPr>
              <a:t>primavera 2012</a:t>
            </a:r>
            <a:br>
              <a:rPr lang="it-IT" sz="3200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it-IT" sz="1200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it-IT" sz="1200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it-IT" sz="1400" dirty="0" smtClean="0">
                <a:solidFill>
                  <a:srgbClr val="002060"/>
                </a:solidFill>
                <a:latin typeface="Palatino Linotype" pitchFamily="18" charset="0"/>
              </a:rPr>
              <a:t>III ciclo di incontri tra studenti e dottorandi di antichità classiche e del vicino oriente antico</a:t>
            </a:r>
            <a:br>
              <a:rPr lang="it-IT" sz="1400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it-IT" sz="2800" dirty="0" smtClean="0">
                <a:solidFill>
                  <a:srgbClr val="002060"/>
                </a:solidFill>
                <a:latin typeface="Palatino Linotype" pitchFamily="18" charset="0"/>
              </a:rPr>
              <a:t>a Bologna</a:t>
            </a:r>
            <a:r>
              <a:rPr lang="it-IT" sz="6000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it-IT" sz="6000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it-IT" sz="1600" dirty="0" smtClean="0">
                <a:latin typeface="Palatino Linotype" pitchFamily="18" charset="0"/>
              </a:rPr>
              <a:t/>
            </a:r>
            <a:br>
              <a:rPr lang="it-IT" sz="1600" dirty="0" smtClean="0">
                <a:latin typeface="Palatino Linotype" pitchFamily="18" charset="0"/>
              </a:rPr>
            </a:br>
            <a:endParaRPr lang="it-IT" sz="1600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96" y="64096"/>
            <a:ext cx="8784976" cy="432048"/>
          </a:xfrm>
        </p:spPr>
        <p:txBody>
          <a:bodyPr>
            <a:no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Palatino Linotype" pitchFamily="18" charset="0"/>
              </a:rPr>
              <a:t>Associazione </a:t>
            </a:r>
            <a:r>
              <a:rPr lang="it-IT" sz="1600" b="1" i="1" dirty="0" err="1" smtClean="0">
                <a:solidFill>
                  <a:schemeClr val="bg1"/>
                </a:solidFill>
                <a:latin typeface="Palatino Linotype" pitchFamily="18" charset="0"/>
              </a:rPr>
              <a:t>Rodopis</a:t>
            </a:r>
            <a:r>
              <a:rPr lang="it-IT" sz="1600" b="1" dirty="0" smtClean="0">
                <a:solidFill>
                  <a:schemeClr val="bg1"/>
                </a:solidFill>
                <a:latin typeface="Palatino Linotype" pitchFamily="18" charset="0"/>
              </a:rPr>
              <a:t> presenta:</a:t>
            </a:r>
            <a:endParaRPr lang="it-IT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32448"/>
            <a:ext cx="9601200" cy="7200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Users\proprietario\Desktop\logo_prov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93" y="2017068"/>
            <a:ext cx="739835" cy="855340"/>
          </a:xfrm>
          <a:prstGeom prst="rect">
            <a:avLst/>
          </a:prstGeom>
          <a:noFill/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912168" y="3736504"/>
            <a:ext cx="7704856" cy="8280920"/>
          </a:xfrm>
          <a:prstGeom prst="rect">
            <a:avLst/>
          </a:prstGeom>
        </p:spPr>
        <p:txBody>
          <a:bodyPr vert="horz" lIns="128016" tIns="64008" rIns="128016" bIns="64008" rtlCol="0">
            <a:normAutofit fontScale="62500" lnSpcReduction="20000"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6200" b="1" dirty="0" smtClean="0">
                <a:latin typeface="Palatino Linotype" pitchFamily="18" charset="0"/>
              </a:rPr>
              <a:t>Venerdì 13 </a:t>
            </a:r>
            <a:r>
              <a:rPr kumimoji="0" lang="it-IT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aprile ore 17</a:t>
            </a:r>
          </a:p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(Aula Marco Celio, via </a:t>
            </a:r>
            <a:r>
              <a:rPr kumimoji="0" lang="it-IT" sz="4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Zamboni</a:t>
            </a:r>
            <a:r>
              <a:rPr kumimoji="0" lang="it-IT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 </a:t>
            </a:r>
            <a:r>
              <a:rPr kumimoji="0" lang="it-IT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38</a:t>
            </a:r>
            <a:r>
              <a:rPr kumimoji="0" lang="it-IT" sz="4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 - </a:t>
            </a:r>
            <a:r>
              <a:rPr lang="it-IT" sz="4300" dirty="0">
                <a:latin typeface="Palatino Linotype" pitchFamily="18" charset="0"/>
              </a:rPr>
              <a:t>5</a:t>
            </a:r>
            <a:r>
              <a:rPr kumimoji="0" lang="it-IT" sz="4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°</a:t>
            </a:r>
            <a:r>
              <a:rPr kumimoji="0" lang="it-IT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 piano)</a:t>
            </a:r>
          </a:p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it-IT" sz="4300" b="1" cap="small" dirty="0" err="1" smtClean="0">
                <a:latin typeface="Palatino Linotype" pitchFamily="18" charset="0"/>
              </a:rPr>
              <a:t>Justine</a:t>
            </a:r>
            <a:r>
              <a:rPr lang="it-IT" sz="4300" b="1" cap="small" dirty="0" smtClean="0">
                <a:latin typeface="Palatino Linotype" pitchFamily="18" charset="0"/>
              </a:rPr>
              <a:t> </a:t>
            </a:r>
            <a:r>
              <a:rPr lang="it-IT" sz="4300" b="1" cap="small" dirty="0" err="1" smtClean="0">
                <a:latin typeface="Palatino Linotype" pitchFamily="18" charset="0"/>
              </a:rPr>
              <a:t>Potts</a:t>
            </a:r>
            <a:r>
              <a:rPr lang="it-IT" sz="4300" b="1" cap="small" dirty="0" smtClean="0">
                <a:latin typeface="Palatino Linotype" pitchFamily="18" charset="0"/>
              </a:rPr>
              <a:t> </a:t>
            </a:r>
            <a:endParaRPr lang="it-IT" sz="4300" b="1" cap="small" dirty="0" smtClean="0"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it-IT" sz="3200" dirty="0" smtClean="0">
                <a:latin typeface="Palatino Linotype" pitchFamily="18" charset="0"/>
              </a:rPr>
              <a:t>(</a:t>
            </a:r>
            <a:r>
              <a:rPr lang="it-IT" sz="3200" dirty="0" err="1" smtClean="0">
                <a:latin typeface="Palatino Linotype" pitchFamily="18" charset="0"/>
              </a:rPr>
              <a:t>University</a:t>
            </a:r>
            <a:r>
              <a:rPr lang="it-IT" sz="3200" dirty="0" smtClean="0">
                <a:latin typeface="Palatino Linotype" pitchFamily="18" charset="0"/>
              </a:rPr>
              <a:t> of Oxford</a:t>
            </a:r>
            <a:r>
              <a:rPr lang="it-IT" sz="3200" dirty="0" smtClean="0">
                <a:latin typeface="Palatino Linotype" pitchFamily="18" charset="0"/>
              </a:rPr>
              <a:t>)</a:t>
            </a:r>
          </a:p>
          <a:p>
            <a:pPr lvl="0" algn="ctr">
              <a:spcBef>
                <a:spcPct val="20000"/>
              </a:spcBef>
            </a:pPr>
            <a:endParaRPr lang="it-IT" sz="3200" dirty="0" smtClean="0"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sz="4300" b="1" dirty="0">
                <a:solidFill>
                  <a:srgbClr val="7030A0"/>
                </a:solidFill>
                <a:latin typeface="Palatino Linotype" pitchFamily="18" charset="0"/>
              </a:rPr>
              <a:t>Facing up to the Gods: Image in </a:t>
            </a:r>
            <a:r>
              <a:rPr lang="en-US" sz="4300" b="1" dirty="0" smtClean="0">
                <a:solidFill>
                  <a:srgbClr val="7030A0"/>
                </a:solidFill>
                <a:latin typeface="Palatino Linotype" pitchFamily="18" charset="0"/>
              </a:rPr>
              <a:t>the so-called Confession </a:t>
            </a:r>
            <a:r>
              <a:rPr lang="en-US" sz="4300" b="1" dirty="0">
                <a:solidFill>
                  <a:srgbClr val="7030A0"/>
                </a:solidFill>
                <a:latin typeface="Palatino Linotype" pitchFamily="18" charset="0"/>
              </a:rPr>
              <a:t>Inscriptions </a:t>
            </a:r>
            <a:r>
              <a:rPr lang="en-US" sz="4300" b="1" dirty="0" smtClean="0">
                <a:solidFill>
                  <a:srgbClr val="7030A0"/>
                </a:solidFill>
                <a:latin typeface="Palatino Linotype" pitchFamily="18" charset="0"/>
              </a:rPr>
              <a:t>of Asia Minor</a:t>
            </a:r>
          </a:p>
          <a:p>
            <a:pPr lvl="0" algn="ctr">
              <a:spcBef>
                <a:spcPct val="20000"/>
              </a:spcBef>
            </a:pPr>
            <a:endParaRPr lang="en-US" sz="4300" b="1" i="1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endParaRPr lang="en-US" sz="4300" b="1" i="1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it-IT" sz="4300" b="1" cap="small" dirty="0" smtClean="0">
                <a:latin typeface="Palatino Linotype" pitchFamily="18" charset="0"/>
              </a:rPr>
              <a:t>Elena </a:t>
            </a:r>
            <a:r>
              <a:rPr lang="it-IT" sz="4300" b="1" cap="small" dirty="0" err="1" smtClean="0">
                <a:latin typeface="Palatino Linotype" pitchFamily="18" charset="0"/>
              </a:rPr>
              <a:t>Spangenberg</a:t>
            </a:r>
            <a:r>
              <a:rPr lang="it-IT" sz="4300" b="1" cap="small" dirty="0" smtClean="0">
                <a:latin typeface="Palatino Linotype" pitchFamily="18" charset="0"/>
              </a:rPr>
              <a:t> </a:t>
            </a:r>
            <a:r>
              <a:rPr lang="it-IT" sz="4300" b="1" cap="small" dirty="0" err="1" smtClean="0">
                <a:latin typeface="Palatino Linotype" pitchFamily="18" charset="0"/>
              </a:rPr>
              <a:t>Yanes</a:t>
            </a:r>
            <a:endParaRPr lang="it-IT" sz="4300" b="1" cap="small" dirty="0" smtClean="0"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it-IT" sz="3200" cap="small" dirty="0" smtClean="0">
                <a:latin typeface="Palatino Linotype" pitchFamily="18" charset="0"/>
              </a:rPr>
              <a:t> </a:t>
            </a:r>
            <a:r>
              <a:rPr lang="it-IT" sz="3200" dirty="0" smtClean="0">
                <a:latin typeface="Palatino Linotype" pitchFamily="18" charset="0"/>
              </a:rPr>
              <a:t>(Università di Roma – La Sapienza</a:t>
            </a:r>
            <a:r>
              <a:rPr lang="it-IT" sz="3200" dirty="0" smtClean="0">
                <a:latin typeface="Palatino Linotype" pitchFamily="18" charset="0"/>
              </a:rPr>
              <a:t>)</a:t>
            </a:r>
          </a:p>
          <a:p>
            <a:pPr lvl="0" algn="ctr">
              <a:spcBef>
                <a:spcPct val="20000"/>
              </a:spcBef>
            </a:pPr>
            <a:endParaRPr lang="it-IT" sz="3200" dirty="0"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it-IT" sz="4300" b="1" dirty="0">
                <a:solidFill>
                  <a:srgbClr val="7030A0"/>
                </a:solidFill>
                <a:latin typeface="Palatino Linotype" pitchFamily="18" charset="0"/>
              </a:rPr>
              <a:t>Discorsi già scritti e discorsi mai </a:t>
            </a:r>
            <a:r>
              <a:rPr lang="it-IT" sz="4300" b="1" dirty="0" smtClean="0">
                <a:solidFill>
                  <a:srgbClr val="7030A0"/>
                </a:solidFill>
                <a:latin typeface="Palatino Linotype" pitchFamily="18" charset="0"/>
              </a:rPr>
              <a:t>scritti: </a:t>
            </a:r>
            <a:endParaRPr lang="it-IT" sz="4300" b="1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it-IT" sz="4300" b="1" i="1" dirty="0" smtClean="0">
                <a:solidFill>
                  <a:srgbClr val="7030A0"/>
                </a:solidFill>
                <a:latin typeface="Palatino Linotype" pitchFamily="18" charset="0"/>
              </a:rPr>
              <a:t>recito </a:t>
            </a:r>
            <a:r>
              <a:rPr lang="it-IT" sz="4300" b="1" dirty="0">
                <a:solidFill>
                  <a:srgbClr val="7030A0"/>
                </a:solidFill>
                <a:latin typeface="Palatino Linotype" pitchFamily="18" charset="0"/>
              </a:rPr>
              <a:t>e </a:t>
            </a:r>
            <a:r>
              <a:rPr lang="it-IT" sz="4300" b="1" i="1" dirty="0">
                <a:solidFill>
                  <a:srgbClr val="7030A0"/>
                </a:solidFill>
                <a:latin typeface="Palatino Linotype" pitchFamily="18" charset="0"/>
              </a:rPr>
              <a:t>declamo</a:t>
            </a:r>
            <a:endParaRPr lang="en-US" sz="4300" b="1" i="1" dirty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endParaRPr lang="it-IT" sz="4300" b="1" i="1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endParaRPr lang="it-IT" sz="4300" b="1" i="1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kumimoji="0" lang="it-IT" sz="37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Introduce: </a:t>
            </a:r>
            <a:endParaRPr kumimoji="0" lang="it-IT" sz="3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kumimoji="0" lang="it-IT" sz="3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Alessandra </a:t>
            </a:r>
            <a:r>
              <a:rPr kumimoji="0" lang="it-IT" sz="3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Ravera</a:t>
            </a:r>
            <a:r>
              <a:rPr kumimoji="0" lang="it-IT" sz="3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</a:t>
            </a:r>
            <a:endParaRPr kumimoji="0" lang="it-IT" sz="3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kumimoji="0" lang="it-IT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Università </a:t>
            </a:r>
            <a:r>
              <a:rPr kumimoji="0" lang="it-IT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di </a:t>
            </a:r>
            <a:r>
              <a:rPr kumimoji="0" lang="it-IT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Bologna</a:t>
            </a:r>
            <a:endParaRPr kumimoji="0" lang="it-IT" sz="3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pic>
        <p:nvPicPr>
          <p:cNvPr id="25" name="Picture 2" descr="C:\Users\proprietario\Desktop\logo_prov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1039" y="11297344"/>
            <a:ext cx="739835" cy="855340"/>
          </a:xfrm>
          <a:prstGeom prst="rect">
            <a:avLst/>
          </a:prstGeom>
          <a:noFill/>
        </p:spPr>
      </p:pic>
      <p:sp>
        <p:nvSpPr>
          <p:cNvPr id="18" name="CasellaDiTesto 17"/>
          <p:cNvSpPr txBox="1"/>
          <p:nvPr/>
        </p:nvSpPr>
        <p:spPr>
          <a:xfrm>
            <a:off x="1632248" y="1237746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>
                <a:solidFill>
                  <a:schemeClr val="bg1"/>
                </a:solidFill>
                <a:latin typeface="Palatino Linotype" pitchFamily="18" charset="0"/>
              </a:rPr>
              <a:t>http://rodopis.org/</a:t>
            </a:r>
          </a:p>
        </p:txBody>
      </p:sp>
      <p:sp>
        <p:nvSpPr>
          <p:cNvPr id="21" name="Ovale 20"/>
          <p:cNvSpPr/>
          <p:nvPr/>
        </p:nvSpPr>
        <p:spPr>
          <a:xfrm>
            <a:off x="4728592" y="7552928"/>
            <a:ext cx="144016" cy="14401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82</Words>
  <Application>Microsoft Office PowerPoint</Application>
  <PresentationFormat>Formato A3 (297x420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Ricerche a confronto III primavera 2012  III ciclo di incontri tra studenti e dottorandi di antichità classiche e del vicino oriente antico a Bologna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Ricerche a confronto II Secondo ciclo di incontri tra studenti e dottorandi  di antichità classiche e del vicino oriente antico</dc:title>
  <dc:creator>Matteo</dc:creator>
  <cp:lastModifiedBy>Matteo</cp:lastModifiedBy>
  <cp:revision>16</cp:revision>
  <dcterms:created xsi:type="dcterms:W3CDTF">2011-10-04T15:23:53Z</dcterms:created>
  <dcterms:modified xsi:type="dcterms:W3CDTF">2012-04-07T11:48:26Z</dcterms:modified>
</cp:coreProperties>
</file>